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Apresentação na tela (16:9)</PresentationFormat>
  <Paragraphs>86</Paragraphs>
  <Slides>33</Slides>
  <Notes>33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33</vt:i4>
      </vt:variant>
    </vt:vector>
  </HeadingPairs>
  <TitlesOfParts>
    <vt:vector size="37" baseType="lpstr">
      <vt:lpstr>Arial</vt:lpstr>
      <vt:lpstr>Century Gothic</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Juliano Mata</cp:lastModifiedBy>
  <cp:revision>1</cp:revision>
  <dcterms:modified xsi:type="dcterms:W3CDTF">2022-09-03T19:22:33Z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2022-09-03T19:22:31Z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c0c1e86c-2cb3-4c24-bbd1-77371d6e6ae5</vt:lpwstr>
  </property>
  <property fmtid="{D5CDD505-2E9C-101B-9397-08002B2CF9AE}" pid="7" name="MSIP_Label_defa4170-0d19-0005-0004-bc88714345d2_ActionId">
    <vt:lpwstr>100cb0ba-488d-446c-bfe7-df8267a19908</vt:lpwstr>
  </property>
  <property fmtid="{D5CDD505-2E9C-101B-9397-08002B2CF9AE}" pid="8" name="MSIP_Label_defa4170-0d19-0005-0004-bc88714345d2_ContentBits">
    <vt:lpwstr>0</vt:lpwstr>
  </property>
</Properties>
</file>